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-62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2nd Grade FIGURE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2nd Grade FIGURE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 purposes for reading selected texts based upon content to enhance comprehension.[2.F19A]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literal questions of text.[2.F19B]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and adjust comprehension (e.g., using background knowledge, creating sensory images, rereading a portion aloud, generating questions).[2.F19C]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about text and use textual evidence to support understanding. [2.F19D]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retell important events in stories in logical order. [2.F19E]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connections to own experiences, to ideas in other texts, and to the larger community and discuss textual evidence.[2.F19F]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136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6</cp:revision>
  <dcterms:created xsi:type="dcterms:W3CDTF">2014-10-20T16:17:28Z</dcterms:created>
  <dcterms:modified xsi:type="dcterms:W3CDTF">2014-11-14T19:16:55Z</dcterms:modified>
</cp:coreProperties>
</file>